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404761"/>
            <a:ext cx="7560564" cy="72876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991100" y="352424"/>
            <a:ext cx="2238375" cy="304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4051"/>
            <a:ext cx="4667250" cy="0"/>
          </a:xfrm>
          <a:custGeom>
            <a:avLst/>
            <a:gdLst/>
            <a:ahLst/>
            <a:cxnLst/>
            <a:rect l="l" t="t" r="r" b="b"/>
            <a:pathLst>
              <a:path w="4667250">
                <a:moveTo>
                  <a:pt x="0" y="0"/>
                </a:moveTo>
                <a:lnTo>
                  <a:pt x="4667250" y="0"/>
                </a:lnTo>
              </a:path>
            </a:pathLst>
          </a:custGeom>
          <a:ln w="45133">
            <a:solidFill>
              <a:srgbClr val="DE09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0306236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564" y="0"/>
                </a:lnTo>
              </a:path>
            </a:pathLst>
          </a:custGeom>
          <a:ln w="18677">
            <a:solidFill>
              <a:srgbClr val="DE09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0241797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564" y="0"/>
                </a:lnTo>
              </a:path>
            </a:pathLst>
          </a:custGeom>
          <a:ln w="42949">
            <a:solidFill>
              <a:srgbClr val="E8DF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3644" y="10353343"/>
            <a:ext cx="1082040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526663" y="10356391"/>
            <a:ext cx="653414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99630" y="10356391"/>
            <a:ext cx="117475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y@cosmofilms.com?subject=enquiry@cosmofilms.com" TargetMode="External"/><Relationship Id="rId2" Type="http://schemas.openxmlformats.org/officeDocument/2006/relationships/hyperlink" Target="https://www.cosmofilms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4548352"/>
            <a:ext cx="6565900" cy="5149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ko-KR" altLang="en-US" sz="1100" dirty="0"/>
              <a:t>뉴델리</a:t>
            </a:r>
            <a:r>
              <a:rPr lang="en-US" sz="1100" dirty="0"/>
              <a:t>, 2018</a:t>
            </a:r>
            <a:r>
              <a:rPr lang="ko-KR" altLang="en-US" sz="1100" dirty="0"/>
              <a:t>년 </a:t>
            </a:r>
            <a:r>
              <a:rPr lang="en-US" sz="1100" dirty="0"/>
              <a:t>10</a:t>
            </a:r>
            <a:r>
              <a:rPr lang="ko-KR" altLang="en-US" sz="1100" dirty="0"/>
              <a:t>월 </a:t>
            </a:r>
            <a:r>
              <a:rPr lang="en-US" sz="1100" dirty="0"/>
              <a:t>29</a:t>
            </a:r>
            <a:r>
              <a:rPr lang="ko-KR" altLang="en-US" sz="1100" dirty="0"/>
              <a:t>일유연성 있는 포장재</a:t>
            </a:r>
            <a:r>
              <a:rPr lang="en-US" sz="1100" dirty="0"/>
              <a:t>, </a:t>
            </a:r>
            <a:r>
              <a:rPr lang="ko-KR" altLang="en-US" sz="1100" dirty="0"/>
              <a:t>라미네이션 및 라벨링 응용 프로그램 및 합성 종이용 특수 필름의 글로벌 선두 주자인 </a:t>
            </a:r>
            <a:r>
              <a:rPr lang="en-US" sz="1100" dirty="0"/>
              <a:t>Cosmo Films </a:t>
            </a:r>
            <a:r>
              <a:rPr lang="ko-KR" altLang="en-US" sz="1100" dirty="0"/>
              <a:t>이 호화 패키징 부문을 위해 메탈라이즈드 벨벳 라미네이션 필름을 출시했다</a:t>
            </a:r>
            <a:r>
              <a:rPr lang="en-US" sz="1100" dirty="0" smtClean="0"/>
              <a:t>.</a:t>
            </a:r>
            <a:r>
              <a:rPr lang="ko-KR" altLang="en-US" sz="1100" dirty="0"/>
              <a:t> 새롭게 개발된 이 필름은 적층된 종이</a:t>
            </a:r>
            <a:r>
              <a:rPr lang="en-US" sz="1100" dirty="0"/>
              <a:t>/</a:t>
            </a:r>
            <a:r>
              <a:rPr lang="ko-KR" altLang="en-US" sz="1100" dirty="0"/>
              <a:t>판지 또는 패키징에 벨벳 터치와 함께 강렬한 은색 색감이 더해졌다</a:t>
            </a:r>
            <a:r>
              <a:rPr lang="en-US" sz="1100" dirty="0"/>
              <a:t>.</a:t>
            </a:r>
          </a:p>
          <a:p>
            <a:pPr algn="just"/>
            <a:endParaRPr lang="en-US" sz="1100" dirty="0"/>
          </a:p>
          <a:p>
            <a:pPr marL="12700" marR="5080" algn="just">
              <a:lnSpc>
                <a:spcPct val="111300"/>
              </a:lnSpc>
              <a:spcBef>
                <a:spcPts val="1000"/>
              </a:spcBef>
            </a:pPr>
            <a:r>
              <a:rPr lang="ko-KR" altLang="en-US" sz="1100" dirty="0"/>
              <a:t>은색은 특히 인쇄 배경에 사용될 때 다루기가 쉽지 않은 색이다</a:t>
            </a:r>
            <a:r>
              <a:rPr lang="en-US" sz="1100" dirty="0" smtClean="0"/>
              <a:t>.</a:t>
            </a:r>
            <a:r>
              <a:rPr lang="ko-KR" altLang="en-US" sz="1100" dirty="0"/>
              <a:t> 건조 시간이 오래 걸리고</a:t>
            </a:r>
            <a:r>
              <a:rPr lang="en-US" sz="1100" dirty="0"/>
              <a:t>, </a:t>
            </a:r>
            <a:r>
              <a:rPr lang="ko-KR" altLang="en-US" sz="1100" dirty="0"/>
              <a:t>인쇄 스태킹 중에 잉크가 떨어질 위험이 있기 때문이다</a:t>
            </a:r>
            <a:r>
              <a:rPr lang="en-US" sz="1100" dirty="0" smtClean="0"/>
              <a:t>.</a:t>
            </a:r>
            <a:r>
              <a:rPr lang="ko-KR" altLang="en-US" sz="1100" dirty="0"/>
              <a:t> 이러한 문제로 인쇄기는 일반적으로 은색을 배경색으로 출력하지 않는다</a:t>
            </a:r>
            <a:r>
              <a:rPr lang="en-US" sz="1100" dirty="0" smtClean="0"/>
              <a:t>.</a:t>
            </a:r>
            <a:r>
              <a:rPr lang="ko-KR" altLang="en-US" sz="1100" dirty="0"/>
              <a:t> 그러나 그래픽 디자이너들은 더 매력 있는 예술 작품을 만들고</a:t>
            </a:r>
            <a:r>
              <a:rPr lang="en-US" sz="1100" dirty="0"/>
              <a:t>, </a:t>
            </a:r>
            <a:r>
              <a:rPr lang="ko-KR" altLang="en-US" sz="1100" dirty="0"/>
              <a:t>금박 스탬핑 및 </a:t>
            </a:r>
            <a:r>
              <a:rPr lang="en-US" sz="1100" dirty="0"/>
              <a:t>UV </a:t>
            </a:r>
            <a:r>
              <a:rPr lang="ko-KR" altLang="en-US" sz="1100" dirty="0"/>
              <a:t>스팟 코팅으로 생성되는 배경을 선호하는 게 사실이다</a:t>
            </a:r>
            <a:r>
              <a:rPr lang="en-US" sz="1100" dirty="0" smtClean="0"/>
              <a:t>.</a:t>
            </a:r>
            <a:r>
              <a:rPr lang="ko-KR" altLang="en-US" sz="1100" dirty="0"/>
              <a:t> 이런 수요에 부흥하기 위해 </a:t>
            </a:r>
            <a:r>
              <a:rPr lang="en-US" sz="1100" dirty="0"/>
              <a:t>Cosmo Films</a:t>
            </a:r>
            <a:r>
              <a:rPr lang="ko-KR" altLang="en-US" sz="1100" dirty="0"/>
              <a:t>은 접착이 가능하고 스탬핑이 가능하고</a:t>
            </a:r>
            <a:r>
              <a:rPr lang="en-US" sz="1100" dirty="0"/>
              <a:t>, </a:t>
            </a:r>
            <a:r>
              <a:rPr lang="ko-KR" altLang="en-US" sz="1100" dirty="0"/>
              <a:t>인쇄가 가능한 메탈라이즈드 벨벳 터치 필름을 선보였다</a:t>
            </a:r>
            <a:r>
              <a:rPr lang="en-US" sz="1100" dirty="0" smtClean="0"/>
              <a:t>.</a:t>
            </a:r>
            <a:r>
              <a:rPr lang="ko-KR" altLang="en-US" sz="1100" dirty="0"/>
              <a:t> 무광 은색의 </a:t>
            </a:r>
            <a:r>
              <a:rPr lang="en-US" sz="1100" dirty="0"/>
              <a:t>BOPP </a:t>
            </a:r>
            <a:r>
              <a:rPr lang="ko-KR" altLang="en-US" sz="1100" dirty="0"/>
              <a:t>기반 벨벳 터치 라미네이션 필름은 인쇄 또는 라미네이션 장식을 하기 전</a:t>
            </a:r>
            <a:r>
              <a:rPr lang="en-US" sz="1100" dirty="0"/>
              <a:t>, </a:t>
            </a:r>
            <a:r>
              <a:rPr lang="ko-KR" altLang="en-US" sz="1100" dirty="0"/>
              <a:t>인쇄되지 않은 용지에 라이네이트를해야한다</a:t>
            </a:r>
            <a:r>
              <a:rPr lang="en-US" sz="1100" dirty="0"/>
              <a:t>.</a:t>
            </a:r>
          </a:p>
          <a:p>
            <a:pPr marL="12700" marR="5080" algn="just">
              <a:lnSpc>
                <a:spcPct val="111300"/>
              </a:lnSpc>
              <a:spcBef>
                <a:spcPts val="1000"/>
              </a:spcBef>
            </a:pPr>
            <a:endParaRPr lang="en-US" sz="1100" dirty="0"/>
          </a:p>
          <a:p>
            <a:pPr algn="just"/>
            <a:r>
              <a:rPr lang="ko-KR" altLang="en-US" sz="1100" dirty="0" smtClean="0"/>
              <a:t>이 </a:t>
            </a:r>
            <a:r>
              <a:rPr lang="ko-KR" altLang="en-US" sz="1100" dirty="0"/>
              <a:t>필름은 열 적층과 습식 적층 모두에 각각 </a:t>
            </a:r>
            <a:r>
              <a:rPr lang="en-US" sz="1100" dirty="0"/>
              <a:t>32</a:t>
            </a:r>
            <a:r>
              <a:rPr lang="ko-KR" altLang="en-US" sz="1100" dirty="0"/>
              <a:t>마이크론 및 </a:t>
            </a:r>
            <a:r>
              <a:rPr lang="en-US" sz="1100" dirty="0"/>
              <a:t>20</a:t>
            </a:r>
            <a:r>
              <a:rPr lang="ko-KR" altLang="en-US" sz="1100" dirty="0"/>
              <a:t>마이크론을 사용할 수 있으며</a:t>
            </a:r>
            <a:r>
              <a:rPr lang="en-US" sz="1100" dirty="0"/>
              <a:t>, </a:t>
            </a:r>
            <a:r>
              <a:rPr lang="ko-KR" altLang="en-US" sz="1100" dirty="0"/>
              <a:t>오프셋</a:t>
            </a:r>
            <a:r>
              <a:rPr lang="en-US" sz="1100" dirty="0"/>
              <a:t>, UV </a:t>
            </a:r>
            <a:r>
              <a:rPr lang="ko-KR" altLang="en-US" sz="1100" dirty="0"/>
              <a:t>오프셋</a:t>
            </a:r>
            <a:r>
              <a:rPr lang="en-US" sz="1100" dirty="0"/>
              <a:t>, </a:t>
            </a:r>
            <a:r>
              <a:rPr lang="ko-KR" altLang="en-US" sz="1100" dirty="0"/>
              <a:t>스크린</a:t>
            </a:r>
            <a:r>
              <a:rPr lang="en-US" sz="1100" dirty="0"/>
              <a:t>, UV </a:t>
            </a:r>
            <a:r>
              <a:rPr lang="ko-KR" altLang="en-US" sz="1100" dirty="0"/>
              <a:t>잉크젯 및 레이저 인쇄로 우수한 인쇄성을 제공한다</a:t>
            </a:r>
            <a:r>
              <a:rPr lang="en-US" sz="1100" dirty="0"/>
              <a:t>. </a:t>
            </a:r>
            <a:r>
              <a:rPr lang="ko-KR" altLang="en-US" sz="1100" dirty="0"/>
              <a:t>우수한 흠집 방지 내성을 가진 것 외에도 </a:t>
            </a:r>
            <a:r>
              <a:rPr lang="en-US" sz="1100" dirty="0"/>
              <a:t>UV </a:t>
            </a:r>
            <a:r>
              <a:rPr lang="ko-KR" altLang="en-US" sz="1100" dirty="0"/>
              <a:t>스팟 코팅</a:t>
            </a:r>
            <a:r>
              <a:rPr lang="en-US" sz="1100" dirty="0"/>
              <a:t>, </a:t>
            </a:r>
            <a:r>
              <a:rPr lang="ko-KR" altLang="en-US" sz="1100" dirty="0"/>
              <a:t>호일 스탬핑 및 엠보싱과 같은 라미네이션 후 작업에 완벽한 기능을 제공한다</a:t>
            </a:r>
            <a:r>
              <a:rPr lang="en-US" sz="1100" dirty="0" smtClean="0"/>
              <a:t>.</a:t>
            </a:r>
            <a:r>
              <a:rPr lang="ko-KR" altLang="en-US" sz="1100" dirty="0"/>
              <a:t> 이 필름은 향수 포장 상자</a:t>
            </a:r>
            <a:r>
              <a:rPr lang="en-US" sz="1100" dirty="0"/>
              <a:t>, </a:t>
            </a:r>
            <a:r>
              <a:rPr lang="ko-KR" altLang="en-US" sz="1100" dirty="0"/>
              <a:t>주류 및 와인 상자</a:t>
            </a:r>
            <a:r>
              <a:rPr lang="en-US" sz="1100" dirty="0"/>
              <a:t>, </a:t>
            </a:r>
            <a:r>
              <a:rPr lang="ko-KR" altLang="en-US" sz="1100" dirty="0"/>
              <a:t>선물 및 보석상자</a:t>
            </a:r>
            <a:r>
              <a:rPr lang="en-US" sz="1100" dirty="0"/>
              <a:t>, </a:t>
            </a:r>
            <a:r>
              <a:rPr lang="ko-KR" altLang="en-US" sz="1100" dirty="0"/>
              <a:t>고가 상표의 쇼핑백과 같은 프리미엄 제품</a:t>
            </a:r>
            <a:r>
              <a:rPr lang="en-US" sz="1100" dirty="0"/>
              <a:t>, </a:t>
            </a:r>
            <a:r>
              <a:rPr lang="ko-KR" altLang="en-US" sz="1100" dirty="0"/>
              <a:t>그리고 그래픽 아트 산업에 이상적이다</a:t>
            </a:r>
            <a:r>
              <a:rPr lang="en-US" sz="1100" dirty="0"/>
              <a:t>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 </a:t>
            </a:r>
            <a:endParaRPr lang="en-US" sz="1100" dirty="0"/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algn="just"/>
            <a:r>
              <a:rPr lang="en-US" sz="1200" dirty="0"/>
              <a:t> </a:t>
            </a:r>
            <a:r>
              <a:rPr lang="en-US" sz="1200" dirty="0" err="1"/>
              <a:t>Pankaj</a:t>
            </a:r>
            <a:r>
              <a:rPr lang="en-US" sz="1200" dirty="0"/>
              <a:t> </a:t>
            </a:r>
            <a:r>
              <a:rPr lang="en-US" sz="1200" dirty="0" err="1"/>
              <a:t>Poddar</a:t>
            </a:r>
            <a:r>
              <a:rPr lang="en-US" sz="1200" dirty="0"/>
              <a:t> Cosmo Films </a:t>
            </a:r>
            <a:r>
              <a:rPr lang="ko-KR" altLang="en-US" sz="1200" dirty="0"/>
              <a:t>최고경영자는 인터뷰에서 </a:t>
            </a:r>
            <a:r>
              <a:rPr lang="en-US" sz="1200" dirty="0"/>
              <a:t>"</a:t>
            </a:r>
            <a:r>
              <a:rPr lang="ko-KR" altLang="en-US" sz="1200" dirty="0"/>
              <a:t>포장 디자인은 브랜드 소유자가 요즘 브랜드 평판과 소비자 경험을 극도로 의식하고 있어서</a:t>
            </a:r>
            <a:r>
              <a:rPr lang="en-US" sz="1200" dirty="0"/>
              <a:t>, </a:t>
            </a:r>
            <a:r>
              <a:rPr lang="ko-KR" altLang="en-US" sz="1200" dirty="0"/>
              <a:t>중요한 차별화 요소로 인정받고 있다</a:t>
            </a:r>
            <a:r>
              <a:rPr lang="en-US" sz="1200" dirty="0"/>
              <a:t>"</a:t>
            </a:r>
            <a:r>
              <a:rPr lang="ko-KR" altLang="en-US" sz="1200" dirty="0"/>
              <a:t>며</a:t>
            </a:r>
            <a:r>
              <a:rPr lang="en-US" sz="1200" dirty="0"/>
              <a:t>, "</a:t>
            </a:r>
            <a:r>
              <a:rPr lang="ko-KR" altLang="en-US" sz="1200" dirty="0"/>
              <a:t>기존 포트폴리오에 금속 벨벳 필름이 추가됨으로써 </a:t>
            </a:r>
            <a:r>
              <a:rPr lang="en-US" sz="1200" dirty="0"/>
              <a:t>Cosmo Films</a:t>
            </a:r>
            <a:r>
              <a:rPr lang="ko-KR" altLang="en-US" sz="1200" dirty="0"/>
              <a:t>은 고객들이 고급 라미네이션 필름 제품을 제공할 수 있게 됐다</a:t>
            </a:r>
            <a:r>
              <a:rPr lang="en-US" sz="1200" dirty="0"/>
              <a:t>"</a:t>
            </a:r>
            <a:r>
              <a:rPr lang="ko-KR" altLang="en-US" sz="1200" dirty="0"/>
              <a:t>고 밝혔다</a:t>
            </a:r>
            <a:r>
              <a:rPr lang="en-US" sz="1200" dirty="0"/>
              <a:t>.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en-US" sz="1100" b="1" dirty="0"/>
              <a:t>Cosmo Films </a:t>
            </a:r>
            <a:r>
              <a:rPr lang="ko-KR" altLang="en-US" sz="1100" b="1" dirty="0"/>
              <a:t>소개</a:t>
            </a:r>
            <a:endParaRPr sz="1100" b="1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936" y="9695382"/>
            <a:ext cx="6550659" cy="33855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US" sz="1100" dirty="0"/>
              <a:t>Cosmo Films</a:t>
            </a:r>
            <a:r>
              <a:rPr lang="ko-KR" altLang="en-US" sz="1100" dirty="0"/>
              <a:t>은</a:t>
            </a:r>
            <a:r>
              <a:rPr lang="en-US" sz="1100" dirty="0"/>
              <a:t>1981</a:t>
            </a:r>
            <a:r>
              <a:rPr lang="ko-KR" altLang="en-US" sz="1100" dirty="0"/>
              <a:t>년도에 창업됐으며 유연성 있는 포장재</a:t>
            </a:r>
            <a:r>
              <a:rPr lang="en-US" sz="1100" dirty="0"/>
              <a:t>, </a:t>
            </a:r>
            <a:r>
              <a:rPr lang="ko-KR" altLang="en-US" sz="1100" dirty="0"/>
              <a:t>라미네이션 및 라벨링 응용 프로그램 및 합성 종이용 특수 필름의 글로벌 선두 주자로 성장했다</a:t>
            </a:r>
            <a:r>
              <a:rPr lang="en-US" sz="1100" dirty="0"/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2048510" y="1770125"/>
            <a:ext cx="3720591" cy="267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4404" y="1135126"/>
            <a:ext cx="56769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0000"/>
                </a:solidFill>
              </a:rPr>
              <a:t>Cosmo Films, </a:t>
            </a:r>
            <a:r>
              <a:rPr lang="ko-KR" altLang="en-US" dirty="0">
                <a:solidFill>
                  <a:srgbClr val="FF0000"/>
                </a:solidFill>
              </a:rPr>
              <a:t>메탈라이즈드 벨벳 라미네이션 필름 출시</a:t>
            </a:r>
            <a:endParaRPr sz="18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660908" y="615188"/>
            <a:ext cx="10350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DE092B"/>
                </a:solidFill>
                <a:latin typeface="Trebuchet MS"/>
                <a:cs typeface="Trebuchet MS"/>
              </a:rPr>
              <a:t>Media</a:t>
            </a:r>
            <a:r>
              <a:rPr sz="1200" b="1" spc="-55" dirty="0">
                <a:solidFill>
                  <a:srgbClr val="DE092B"/>
                </a:solidFill>
                <a:latin typeface="Trebuchet MS"/>
                <a:cs typeface="Trebuchet MS"/>
              </a:rPr>
              <a:t> </a:t>
            </a:r>
            <a:r>
              <a:rPr sz="1200" b="1" spc="-5" dirty="0">
                <a:solidFill>
                  <a:srgbClr val="DE092B"/>
                </a:solidFill>
                <a:latin typeface="Trebuchet MS"/>
                <a:cs typeface="Trebuchet MS"/>
              </a:rPr>
              <a:t>Release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1096111"/>
            <a:ext cx="656399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ko-KR" altLang="en-US" sz="1100" dirty="0" smtClean="0"/>
              <a:t>생산하는 </a:t>
            </a:r>
            <a:r>
              <a:rPr lang="ko-KR" altLang="en-US" sz="1100" dirty="0"/>
              <a:t>필름 제품으로는 폴리프로필렌</a:t>
            </a:r>
            <a:r>
              <a:rPr lang="en-US" sz="1100" dirty="0"/>
              <a:t>(BOPP), </a:t>
            </a:r>
            <a:r>
              <a:rPr lang="ko-KR" altLang="en-US" sz="1100" dirty="0"/>
              <a:t>캐스팅 폴리프로필렌</a:t>
            </a:r>
            <a:r>
              <a:rPr lang="en-US" sz="1100" dirty="0"/>
              <a:t>(CPP) </a:t>
            </a:r>
            <a:r>
              <a:rPr lang="ko-KR" altLang="en-US" sz="1100" dirty="0"/>
              <a:t>필름</a:t>
            </a:r>
            <a:r>
              <a:rPr lang="en-US" sz="1100" dirty="0"/>
              <a:t>, </a:t>
            </a:r>
            <a:r>
              <a:rPr lang="ko-KR" altLang="en-US" sz="1100" dirty="0"/>
              <a:t>이축 연신 폴리프로필렌 테레프탈레이트 필름</a:t>
            </a:r>
            <a:r>
              <a:rPr lang="en-US" sz="1100" dirty="0"/>
              <a:t>(BOPET)</a:t>
            </a:r>
            <a:r>
              <a:rPr lang="ko-KR" altLang="en-US" sz="1100" dirty="0"/>
              <a:t>이 있다</a:t>
            </a:r>
            <a:r>
              <a:rPr lang="en-US" sz="1100" dirty="0" smtClean="0"/>
              <a:t>.</a:t>
            </a:r>
            <a:r>
              <a:rPr lang="ko-KR" altLang="en-US" sz="1100" dirty="0"/>
              <a:t> 현재 본사는 인도에서 </a:t>
            </a:r>
            <a:r>
              <a:rPr lang="en-US" sz="1100" dirty="0"/>
              <a:t>BOPP </a:t>
            </a:r>
            <a:r>
              <a:rPr lang="ko-KR" altLang="en-US" sz="1100" dirty="0"/>
              <a:t>수출을 가장 많이 하고 있으며</a:t>
            </a:r>
            <a:r>
              <a:rPr lang="en-US" sz="1100" dirty="0"/>
              <a:t>, </a:t>
            </a:r>
            <a:r>
              <a:rPr lang="ko-KR" altLang="en-US" sz="1100" dirty="0"/>
              <a:t>세계 최대 열 라미네이팅 필름 생산 업체로 미국</a:t>
            </a:r>
            <a:r>
              <a:rPr lang="en-US" sz="1100" dirty="0"/>
              <a:t>, </a:t>
            </a:r>
            <a:r>
              <a:rPr lang="ko-KR" altLang="en-US" sz="1100" dirty="0"/>
              <a:t>한국</a:t>
            </a:r>
            <a:r>
              <a:rPr lang="en-US" sz="1100" dirty="0"/>
              <a:t>, </a:t>
            </a:r>
            <a:r>
              <a:rPr lang="ko-KR" altLang="en-US" sz="1100" dirty="0"/>
              <a:t>일본에 공장 배급 센터를 갖추고 있다</a:t>
            </a:r>
            <a:r>
              <a:rPr lang="en-US" sz="1100" dirty="0" smtClean="0"/>
              <a:t>.</a:t>
            </a:r>
            <a:r>
              <a:rPr lang="ko-KR" altLang="en-US" sz="1100" dirty="0"/>
              <a:t> 또한</a:t>
            </a:r>
            <a:r>
              <a:rPr lang="en-US" sz="1100" dirty="0"/>
              <a:t>, </a:t>
            </a:r>
            <a:r>
              <a:rPr lang="ko-KR" altLang="en-US" sz="1100" dirty="0"/>
              <a:t>본사는 </a:t>
            </a:r>
            <a:r>
              <a:rPr lang="en-US" sz="1100" dirty="0"/>
              <a:t>70</a:t>
            </a:r>
            <a:r>
              <a:rPr lang="ko-KR" altLang="en-US" sz="1100" dirty="0"/>
              <a:t>개국 이상의 글로벌 채널 파트너를 보유하고 있어 전 세계에 있는 소중한 고객사에 서비스를 제공하고 있다</a:t>
            </a:r>
            <a:r>
              <a:rPr lang="en-US" sz="1100" dirty="0" smtClean="0"/>
              <a:t>.</a:t>
            </a:r>
          </a:p>
          <a:p>
            <a:pPr algn="just"/>
            <a:r>
              <a:rPr lang="ko-KR" altLang="en-US" sz="1100" dirty="0"/>
              <a:t>자세한 내용은 </a:t>
            </a:r>
            <a:r>
              <a:rPr lang="en-US" sz="1100" dirty="0">
                <a:hlinkClick r:id="rId2"/>
              </a:rPr>
              <a:t>www.cosmofilms.com</a:t>
            </a:r>
            <a:r>
              <a:rPr lang="ko-KR" altLang="en-US" sz="1100" dirty="0"/>
              <a:t>을 방문하거나 </a:t>
            </a:r>
            <a:r>
              <a:rPr lang="en-US" sz="1100" dirty="0">
                <a:hlinkClick r:id="rId3"/>
              </a:rPr>
              <a:t>enquiry@cosmofilms.com</a:t>
            </a:r>
            <a:r>
              <a:rPr lang="ko-KR" altLang="en-US" sz="1100" dirty="0"/>
              <a:t>에 문의하세요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© Cosmo Films</a:t>
            </a:r>
            <a:r>
              <a:rPr spc="-55" dirty="0"/>
              <a:t> </a:t>
            </a:r>
            <a:r>
              <a:rPr spc="-10" dirty="0"/>
              <a:t>Ltd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29</a:t>
            </a:r>
            <a:r>
              <a:rPr spc="-15" dirty="0"/>
              <a:t>-</a:t>
            </a:r>
            <a:r>
              <a:rPr dirty="0"/>
              <a:t>10</a:t>
            </a:r>
            <a:r>
              <a:rPr spc="-15" dirty="0"/>
              <a:t>-</a:t>
            </a:r>
            <a:r>
              <a:rPr dirty="0"/>
              <a:t>2018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420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Magic Mushrooms</dc:creator>
  <cp:lastModifiedBy>ismail - [2010]</cp:lastModifiedBy>
  <cp:revision>1</cp:revision>
  <dcterms:created xsi:type="dcterms:W3CDTF">2019-01-28T10:47:44Z</dcterms:created>
  <dcterms:modified xsi:type="dcterms:W3CDTF">2019-01-28T10:56:42Z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2019-01-28T00:00:00Z</vt:filetime>
  </property>
</Properties>
</file>